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314" r:id="rId2"/>
    <p:sldId id="299" r:id="rId3"/>
    <p:sldId id="1071" r:id="rId4"/>
    <p:sldId id="5453" r:id="rId5"/>
    <p:sldId id="274" r:id="rId6"/>
    <p:sldId id="5489" r:id="rId7"/>
    <p:sldId id="5482" r:id="rId8"/>
    <p:sldId id="5483" r:id="rId9"/>
    <p:sldId id="5147" r:id="rId10"/>
    <p:sldId id="4915" r:id="rId11"/>
    <p:sldId id="271" r:id="rId12"/>
    <p:sldId id="305" r:id="rId13"/>
    <p:sldId id="326" r:id="rId14"/>
    <p:sldId id="324" r:id="rId15"/>
    <p:sldId id="325" r:id="rId16"/>
    <p:sldId id="295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B140"/>
    <a:srgbClr val="2D4760"/>
    <a:srgbClr val="2C4760"/>
    <a:srgbClr val="FF6F5E"/>
    <a:srgbClr val="3C5577"/>
    <a:srgbClr val="427DA2"/>
    <a:srgbClr val="FCB040"/>
    <a:srgbClr val="FF6F5F"/>
    <a:srgbClr val="242D39"/>
    <a:srgbClr val="252D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05"/>
    <p:restoredTop sz="94658"/>
  </p:normalViewPr>
  <p:slideViewPr>
    <p:cSldViewPr snapToGrid="0" snapToObjects="1">
      <p:cViewPr varScale="1">
        <p:scale>
          <a:sx n="90" d="100"/>
          <a:sy n="90" d="100"/>
        </p:scale>
        <p:origin x="105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B32DC4-4971-E34C-9661-2168BEA6203A}" type="datetimeFigureOut">
              <a:rPr lang="nl-NL" smtClean="0"/>
              <a:t>13-2-2026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0B936E-C256-ED43-BAD7-87891198CB8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3100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78DA70-31AB-C301-33BF-A86439BB6B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BF1D66F3-EC31-DF69-DE51-D356411B4F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33DCBCED-915E-CC52-D4B7-0B191E21E9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E36FB49-1EA3-9689-F4A2-1A0C216280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4B0416-EADA-4A5B-8FF3-635DD37CD34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573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Lege slide voor sprekers/werksessies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0B936E-C256-ED43-BAD7-87891198CB8E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2013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CFBE6A-631B-0786-0062-EE98DA6498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6F3CB005-EEF8-B634-906A-412363E5B5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67BD2E99-71C8-B908-AB01-F1B0191490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Lege slide voor sprekers/werksessies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1C81F64-6774-9FAE-083F-5DCE7E6658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0B936E-C256-ED43-BAD7-87891198CB8E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8220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84BBF0-DF0C-0976-82CC-D2A6FC5642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41DE87A6-2FCA-E414-83CA-A506274608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A561D307-2714-6484-FBC1-81C7184994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Lege slide voor sprekers/werksessies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406EF4C-9171-1342-6EEA-C6DF60EA41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0B936E-C256-ED43-BAD7-87891198CB8E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3871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3914C7-4B6F-214F-9C0C-9610BF3C8D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09C721A-BD35-4F4E-A3EA-F0B882297B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0EBA114-B9F9-D145-93DE-99D42E380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C2546-59E6-2347-9585-0C2547E73536}" type="datetimeFigureOut">
              <a:rPr lang="nl-NL" smtClean="0"/>
              <a:t>13-2-2026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E6E3A85-45CC-D74A-AB84-776809121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03675AA-E010-F342-BF8D-D12BA9702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3DF95-1BD7-A54C-9CBA-3469802116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6698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518729-5C93-BE43-A721-8D5D83C73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4E4ADE0-F1FD-4F40-BD7A-022E35BD3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DD27975-EA55-1C42-AEB8-11D7AEBB4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C2546-59E6-2347-9585-0C2547E73536}" type="datetimeFigureOut">
              <a:rPr lang="nl-NL" smtClean="0"/>
              <a:t>13-2-2026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D77FDCC-4A9E-CB43-9C06-DE710E0AD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1AEEF90-C67B-144B-84BC-4E6F16B1B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3DF95-1BD7-A54C-9CBA-3469802116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5477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A455AEA-3407-F946-AB1E-AA564F72DB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98DE8C7-2351-F94E-83AE-3C0E536287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0C943A9-09A7-F14F-ACE7-3C4C5C04B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C2546-59E6-2347-9585-0C2547E73536}" type="datetimeFigureOut">
              <a:rPr lang="nl-NL" smtClean="0"/>
              <a:t>13-2-2026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24A2143-3106-7648-B834-CFB0B7F45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58C5A2-E5FA-6045-9A83-2AB0AF934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3DF95-1BD7-A54C-9CBA-3469802116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4358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fbeelding en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853DF6FC-4E69-48E1-8BA4-3C1EF689812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6000" cy="6858000"/>
          </a:xfrm>
          <a:solidFill>
            <a:schemeClr val="accent1"/>
          </a:solidFill>
        </p:spPr>
        <p:txBody>
          <a:bodyPr bIns="720000" anchor="ctr" anchorCtr="0"/>
          <a:lstStyle>
            <a:lvl1pPr algn="ctr">
              <a:defRPr sz="1400"/>
            </a:lvl1pPr>
          </a:lstStyle>
          <a:p>
            <a:r>
              <a:rPr lang="nl-NL"/>
              <a:t>KLIK OP HET PICTOGRAM OM EEN AFBEELDING IN TE VOEGEN</a:t>
            </a:r>
          </a:p>
        </p:txBody>
      </p:sp>
      <p:sp>
        <p:nvSpPr>
          <p:cNvPr id="23" name="Tijdelijke aanduiding voor tekst 2">
            <a:extLst>
              <a:ext uri="{FF2B5EF4-FFF2-40B4-BE49-F238E27FC236}">
                <a16:creationId xmlns:a16="http://schemas.microsoft.com/office/drawing/2014/main" id="{D7A35F00-6CD7-42C0-A65E-01A81553C92A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6491288" y="2145348"/>
            <a:ext cx="844783" cy="1477328"/>
          </a:xfrm>
        </p:spPr>
        <p:txBody>
          <a:bodyPr wrap="none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9600" b="1">
                <a:solidFill>
                  <a:srgbClr val="C2D5D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Q</a:t>
            </a:r>
          </a:p>
        </p:txBody>
      </p:sp>
      <p:sp>
        <p:nvSpPr>
          <p:cNvPr id="20" name="Tijdelijke aanduiding voor tekst 2">
            <a:extLst>
              <a:ext uri="{FF2B5EF4-FFF2-40B4-BE49-F238E27FC236}">
                <a16:creationId xmlns:a16="http://schemas.microsoft.com/office/drawing/2014/main" id="{A16AA41C-3405-4D16-831E-FAB724EFD4B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041832" y="2627313"/>
            <a:ext cx="2988000" cy="492443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3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“Quote”</a:t>
            </a:r>
          </a:p>
        </p:txBody>
      </p:sp>
    </p:spTree>
    <p:extLst>
      <p:ext uri="{BB962C8B-B14F-4D97-AF65-F5344CB8AC3E}">
        <p14:creationId xmlns:p14="http://schemas.microsoft.com/office/powerpoint/2010/main" val="3872451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08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fbeelding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65CBC6-FE33-4735-8826-CDAF503BA1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91288" y="879645"/>
            <a:ext cx="4752975" cy="492443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Titel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830A74CE-C138-4D87-9CEB-60CB332BCF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1288" y="1609725"/>
            <a:ext cx="4752975" cy="4051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Tekst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853DF6FC-4E69-48E1-8BA4-3C1EF689812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6000" cy="6858000"/>
          </a:xfrm>
          <a:solidFill>
            <a:schemeClr val="accent1"/>
          </a:solidFill>
        </p:spPr>
        <p:txBody>
          <a:bodyPr bIns="720000" anchor="ctr" anchorCtr="0"/>
          <a:lstStyle>
            <a:lvl1pPr algn="ctr">
              <a:defRPr sz="1400"/>
            </a:lvl1pPr>
          </a:lstStyle>
          <a:p>
            <a:r>
              <a:rPr lang="nl-NL"/>
              <a:t>KLIK OP HET PICTOGRAM OM EEN AFBEELDING IN TE VOEGEN</a:t>
            </a:r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1595072B-FA36-4F66-8933-03C1D63462BF}"/>
              </a:ext>
            </a:extLst>
          </p:cNvPr>
          <p:cNvGrpSpPr/>
          <p:nvPr userDrawn="1"/>
        </p:nvGrpSpPr>
        <p:grpSpPr>
          <a:xfrm>
            <a:off x="-1673199" y="1609725"/>
            <a:ext cx="1512000" cy="3246070"/>
            <a:chOff x="-1678577" y="1665288"/>
            <a:chExt cx="1512000" cy="3246070"/>
          </a:xfrm>
        </p:grpSpPr>
        <p:grpSp>
          <p:nvGrpSpPr>
            <p:cNvPr id="11" name="Groep 10">
              <a:extLst>
                <a:ext uri="{FF2B5EF4-FFF2-40B4-BE49-F238E27FC236}">
                  <a16:creationId xmlns:a16="http://schemas.microsoft.com/office/drawing/2014/main" id="{E8D0D318-D74D-4E22-A737-57C0FDD45874}"/>
                </a:ext>
              </a:extLst>
            </p:cNvPr>
            <p:cNvGrpSpPr/>
            <p:nvPr userDrawn="1"/>
          </p:nvGrpSpPr>
          <p:grpSpPr>
            <a:xfrm>
              <a:off x="-1678577" y="3991998"/>
              <a:ext cx="1245474" cy="795337"/>
              <a:chOff x="-1790700" y="3991998"/>
              <a:chExt cx="1245474" cy="795337"/>
            </a:xfrm>
          </p:grpSpPr>
          <p:pic>
            <p:nvPicPr>
              <p:cNvPr id="17" name="Afbeelding 19">
                <a:extLst>
                  <a:ext uri="{FF2B5EF4-FFF2-40B4-BE49-F238E27FC236}">
                    <a16:creationId xmlns:a16="http://schemas.microsoft.com/office/drawing/2014/main" id="{F61D7381-D499-44D5-B357-F251BD4EA80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146"/>
              <a:stretch/>
            </p:blipFill>
            <p:spPr>
              <a:xfrm>
                <a:off x="-1790700" y="4171330"/>
                <a:ext cx="1007844" cy="616005"/>
              </a:xfrm>
              <a:prstGeom prst="rect">
                <a:avLst/>
              </a:prstGeom>
              <a:solidFill>
                <a:schemeClr val="bg2"/>
              </a:solidFill>
              <a:effectLst>
                <a:outerShdw blurRad="50800" dist="38100" dir="2700000" algn="tl" rotWithShape="0">
                  <a:prstClr val="black">
                    <a:alpha val="20000"/>
                  </a:prstClr>
                </a:outerShdw>
              </a:effectLst>
            </p:spPr>
          </p:pic>
          <p:sp>
            <p:nvSpPr>
              <p:cNvPr id="18" name="Tekstvak 20">
                <a:extLst>
                  <a:ext uri="{FF2B5EF4-FFF2-40B4-BE49-F238E27FC236}">
                    <a16:creationId xmlns:a16="http://schemas.microsoft.com/office/drawing/2014/main" id="{9823CB9D-C466-4C7A-BB53-571C602EBD4A}"/>
                  </a:ext>
                </a:extLst>
              </p:cNvPr>
              <p:cNvSpPr txBox="1"/>
              <p:nvPr/>
            </p:nvSpPr>
            <p:spPr>
              <a:xfrm>
                <a:off x="-1448679" y="4651604"/>
                <a:ext cx="280526" cy="1202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>
                  <a:lnSpc>
                    <a:spcPct val="105000"/>
                  </a:lnSpc>
                </a:pPr>
                <a:r>
                  <a:rPr lang="nl-NL" sz="800" noProof="0" dirty="0">
                    <a:solidFill>
                      <a:schemeClr val="tx1"/>
                    </a:solidFill>
                  </a:rPr>
                  <a:t>Alinea</a:t>
                </a:r>
              </a:p>
            </p:txBody>
          </p:sp>
          <p:pic>
            <p:nvPicPr>
              <p:cNvPr id="19" name="Graphic 18" descr="Vergrootglas">
                <a:extLst>
                  <a:ext uri="{FF2B5EF4-FFF2-40B4-BE49-F238E27FC236}">
                    <a16:creationId xmlns:a16="http://schemas.microsoft.com/office/drawing/2014/main" id="{40B86CF4-F265-43CE-BA53-C3BA2248B2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335801" y="3991998"/>
                <a:ext cx="790575" cy="790575"/>
              </a:xfrm>
              <a:prstGeom prst="rect">
                <a:avLst/>
              </a:prstGeom>
            </p:spPr>
          </p:pic>
        </p:grpSp>
        <p:cxnSp>
          <p:nvCxnSpPr>
            <p:cNvPr id="12" name="Rechte verbindingslijn 14">
              <a:extLst>
                <a:ext uri="{FF2B5EF4-FFF2-40B4-BE49-F238E27FC236}">
                  <a16:creationId xmlns:a16="http://schemas.microsoft.com/office/drawing/2014/main" id="{6B1E37D5-6C35-4197-81F6-68150CB8EEF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678577" y="4911358"/>
              <a:ext cx="1512000" cy="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8B0ABFE4-8273-4136-8A13-DCB0C38AD5B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97" t="29612" r="31062" b="31304"/>
            <a:stretch/>
          </p:blipFill>
          <p:spPr>
            <a:xfrm>
              <a:off x="-1678577" y="2313555"/>
              <a:ext cx="1512000" cy="558783"/>
            </a:xfrm>
            <a:prstGeom prst="rect">
              <a:avLst/>
            </a:prstGeom>
            <a:solidFill>
              <a:schemeClr val="bg2"/>
            </a:solidFill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cxnSp>
          <p:nvCxnSpPr>
            <p:cNvPr id="14" name="Rechte verbindingslijn 13">
              <a:extLst>
                <a:ext uri="{FF2B5EF4-FFF2-40B4-BE49-F238E27FC236}">
                  <a16:creationId xmlns:a16="http://schemas.microsoft.com/office/drawing/2014/main" id="{93225A3B-2888-4F8B-B882-0CD40B1840D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678577" y="1665288"/>
              <a:ext cx="1512000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kstvak 14">
              <a:extLst>
                <a:ext uri="{FF2B5EF4-FFF2-40B4-BE49-F238E27FC236}">
                  <a16:creationId xmlns:a16="http://schemas.microsoft.com/office/drawing/2014/main" id="{4EBD9590-4D40-41C8-A032-64D0B61D1C34}"/>
                </a:ext>
              </a:extLst>
            </p:cNvPr>
            <p:cNvSpPr txBox="1"/>
            <p:nvPr userDrawn="1"/>
          </p:nvSpPr>
          <p:spPr>
            <a:xfrm>
              <a:off x="-1678577" y="1747335"/>
              <a:ext cx="1512000" cy="5078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nl-NL" sz="1100" dirty="0"/>
                <a:t>Het eerste tekstniveau heeft geen </a:t>
              </a:r>
              <a:r>
                <a:rPr lang="nl-NL" sz="1100" dirty="0" err="1"/>
                <a:t>bullet</a:t>
              </a:r>
              <a:r>
                <a:rPr lang="nl-NL" sz="1100" dirty="0"/>
                <a:t> en springt niet in</a:t>
              </a:r>
            </a:p>
          </p:txBody>
        </p:sp>
        <p:sp>
          <p:nvSpPr>
            <p:cNvPr id="16" name="Tekstvak 15">
              <a:extLst>
                <a:ext uri="{FF2B5EF4-FFF2-40B4-BE49-F238E27FC236}">
                  <a16:creationId xmlns:a16="http://schemas.microsoft.com/office/drawing/2014/main" id="{7AA85719-6A2F-41ED-B2E5-B285F12688EB}"/>
                </a:ext>
              </a:extLst>
            </p:cNvPr>
            <p:cNvSpPr txBox="1"/>
            <p:nvPr userDrawn="1"/>
          </p:nvSpPr>
          <p:spPr>
            <a:xfrm>
              <a:off x="-1678577" y="3004635"/>
              <a:ext cx="1512000" cy="10156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nl-NL" sz="1100" dirty="0"/>
                <a:t>Om een </a:t>
              </a:r>
              <a:r>
                <a:rPr lang="nl-NL" sz="1100" dirty="0" err="1"/>
                <a:t>bullet</a:t>
              </a:r>
              <a:r>
                <a:rPr lang="nl-NL" sz="1100" dirty="0"/>
                <a:t> list te starten, klik op ‘</a:t>
              </a:r>
              <a:r>
                <a:rPr lang="nl-NL" sz="1100" b="1" dirty="0"/>
                <a:t>Lijstniveau verhogen</a:t>
              </a:r>
              <a:r>
                <a:rPr lang="nl-NL" sz="1100" dirty="0"/>
                <a:t>’ op het tabblad Start om naar het tweede tekstniveau te gaan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53914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08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65CBC6-FE33-4735-8826-CDAF503BA1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Titel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B02A70B-3234-440D-A526-B4F992264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Denkkracht 19 december 2025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5143500-DC84-4043-827B-6763D4281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25AA4-00C8-4BF2-BEA6-61BDDA040F12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830A74CE-C138-4D87-9CEB-60CB332BCF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Tekst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grpSp>
        <p:nvGrpSpPr>
          <p:cNvPr id="11" name="Groep 10">
            <a:extLst>
              <a:ext uri="{FF2B5EF4-FFF2-40B4-BE49-F238E27FC236}">
                <a16:creationId xmlns:a16="http://schemas.microsoft.com/office/drawing/2014/main" id="{44F2BCEA-CA36-46F9-8A89-66B57A24ADD8}"/>
              </a:ext>
            </a:extLst>
          </p:cNvPr>
          <p:cNvGrpSpPr/>
          <p:nvPr userDrawn="1"/>
        </p:nvGrpSpPr>
        <p:grpSpPr>
          <a:xfrm>
            <a:off x="-1673199" y="1609725"/>
            <a:ext cx="1512000" cy="3246070"/>
            <a:chOff x="-1678577" y="1665288"/>
            <a:chExt cx="1512000" cy="3246070"/>
          </a:xfrm>
        </p:grpSpPr>
        <p:grpSp>
          <p:nvGrpSpPr>
            <p:cNvPr id="12" name="Groep 11">
              <a:extLst>
                <a:ext uri="{FF2B5EF4-FFF2-40B4-BE49-F238E27FC236}">
                  <a16:creationId xmlns:a16="http://schemas.microsoft.com/office/drawing/2014/main" id="{8A5B79B3-20F7-4828-8CD7-52549A78C568}"/>
                </a:ext>
              </a:extLst>
            </p:cNvPr>
            <p:cNvGrpSpPr/>
            <p:nvPr userDrawn="1"/>
          </p:nvGrpSpPr>
          <p:grpSpPr>
            <a:xfrm>
              <a:off x="-1678577" y="3991998"/>
              <a:ext cx="1245474" cy="795337"/>
              <a:chOff x="-1790700" y="3991998"/>
              <a:chExt cx="1245474" cy="795337"/>
            </a:xfrm>
          </p:grpSpPr>
          <p:pic>
            <p:nvPicPr>
              <p:cNvPr id="18" name="Afbeelding 19">
                <a:extLst>
                  <a:ext uri="{FF2B5EF4-FFF2-40B4-BE49-F238E27FC236}">
                    <a16:creationId xmlns:a16="http://schemas.microsoft.com/office/drawing/2014/main" id="{9A57D067-BF43-464F-8094-416319AC913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146"/>
              <a:stretch/>
            </p:blipFill>
            <p:spPr>
              <a:xfrm>
                <a:off x="-1790700" y="4171330"/>
                <a:ext cx="1007844" cy="616005"/>
              </a:xfrm>
              <a:prstGeom prst="rect">
                <a:avLst/>
              </a:prstGeom>
              <a:solidFill>
                <a:schemeClr val="bg2"/>
              </a:solidFill>
              <a:effectLst>
                <a:outerShdw blurRad="50800" dist="38100" dir="2700000" algn="tl" rotWithShape="0">
                  <a:prstClr val="black">
                    <a:alpha val="20000"/>
                  </a:prstClr>
                </a:outerShdw>
              </a:effectLst>
            </p:spPr>
          </p:pic>
          <p:sp>
            <p:nvSpPr>
              <p:cNvPr id="19" name="Tekstvak 20">
                <a:extLst>
                  <a:ext uri="{FF2B5EF4-FFF2-40B4-BE49-F238E27FC236}">
                    <a16:creationId xmlns:a16="http://schemas.microsoft.com/office/drawing/2014/main" id="{EB242B79-2370-42DD-B845-224A9C5A34D4}"/>
                  </a:ext>
                </a:extLst>
              </p:cNvPr>
              <p:cNvSpPr txBox="1"/>
              <p:nvPr/>
            </p:nvSpPr>
            <p:spPr>
              <a:xfrm>
                <a:off x="-1448679" y="4651604"/>
                <a:ext cx="280526" cy="1202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>
                  <a:lnSpc>
                    <a:spcPct val="105000"/>
                  </a:lnSpc>
                </a:pPr>
                <a:r>
                  <a:rPr lang="nl-NL" sz="800" noProof="0" dirty="0">
                    <a:solidFill>
                      <a:schemeClr val="tx1"/>
                    </a:solidFill>
                  </a:rPr>
                  <a:t>Alinea</a:t>
                </a:r>
              </a:p>
            </p:txBody>
          </p:sp>
          <p:pic>
            <p:nvPicPr>
              <p:cNvPr id="20" name="Graphic 19" descr="Vergrootglas">
                <a:extLst>
                  <a:ext uri="{FF2B5EF4-FFF2-40B4-BE49-F238E27FC236}">
                    <a16:creationId xmlns:a16="http://schemas.microsoft.com/office/drawing/2014/main" id="{5DD1CB98-32DA-455A-929C-645D89C277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-1335801" y="3991998"/>
                <a:ext cx="790575" cy="790575"/>
              </a:xfrm>
              <a:prstGeom prst="rect">
                <a:avLst/>
              </a:prstGeom>
            </p:spPr>
          </p:pic>
        </p:grpSp>
        <p:cxnSp>
          <p:nvCxnSpPr>
            <p:cNvPr id="13" name="Rechte verbindingslijn 14">
              <a:extLst>
                <a:ext uri="{FF2B5EF4-FFF2-40B4-BE49-F238E27FC236}">
                  <a16:creationId xmlns:a16="http://schemas.microsoft.com/office/drawing/2014/main" id="{84FD1F28-2722-4FF9-97AE-5EA05E7068F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678577" y="4911358"/>
              <a:ext cx="1512000" cy="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Afbeelding 13">
              <a:extLst>
                <a:ext uri="{FF2B5EF4-FFF2-40B4-BE49-F238E27FC236}">
                  <a16:creationId xmlns:a16="http://schemas.microsoft.com/office/drawing/2014/main" id="{EC321DC8-6B3F-484D-80AC-B5905CD88A2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97" t="29612" r="31062" b="31304"/>
            <a:stretch/>
          </p:blipFill>
          <p:spPr>
            <a:xfrm>
              <a:off x="-1678577" y="2313555"/>
              <a:ext cx="1512000" cy="558783"/>
            </a:xfrm>
            <a:prstGeom prst="rect">
              <a:avLst/>
            </a:prstGeom>
            <a:solidFill>
              <a:schemeClr val="bg2"/>
            </a:solidFill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cxnSp>
          <p:nvCxnSpPr>
            <p:cNvPr id="15" name="Rechte verbindingslijn 13">
              <a:extLst>
                <a:ext uri="{FF2B5EF4-FFF2-40B4-BE49-F238E27FC236}">
                  <a16:creationId xmlns:a16="http://schemas.microsoft.com/office/drawing/2014/main" id="{8A22E16C-D322-407A-89D2-8B62CFF88B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678577" y="1665288"/>
              <a:ext cx="1512000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kstvak 15">
              <a:extLst>
                <a:ext uri="{FF2B5EF4-FFF2-40B4-BE49-F238E27FC236}">
                  <a16:creationId xmlns:a16="http://schemas.microsoft.com/office/drawing/2014/main" id="{735705EC-5B49-45C9-A472-7A45BDD32BEF}"/>
                </a:ext>
              </a:extLst>
            </p:cNvPr>
            <p:cNvSpPr txBox="1"/>
            <p:nvPr userDrawn="1"/>
          </p:nvSpPr>
          <p:spPr>
            <a:xfrm>
              <a:off x="-1678577" y="1747335"/>
              <a:ext cx="1512000" cy="5078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nl-NL" sz="1100" dirty="0"/>
                <a:t>Het eerste tekstniveau heeft geen </a:t>
              </a:r>
              <a:r>
                <a:rPr lang="nl-NL" sz="1100" dirty="0" err="1"/>
                <a:t>bullet</a:t>
              </a:r>
              <a:r>
                <a:rPr lang="nl-NL" sz="1100" dirty="0"/>
                <a:t> en springt niet in</a:t>
              </a:r>
            </a:p>
          </p:txBody>
        </p:sp>
        <p:sp>
          <p:nvSpPr>
            <p:cNvPr id="17" name="Tekstvak 16">
              <a:extLst>
                <a:ext uri="{FF2B5EF4-FFF2-40B4-BE49-F238E27FC236}">
                  <a16:creationId xmlns:a16="http://schemas.microsoft.com/office/drawing/2014/main" id="{2F00C01F-C00B-4BAF-9590-15BD4E6CCA03}"/>
                </a:ext>
              </a:extLst>
            </p:cNvPr>
            <p:cNvSpPr txBox="1"/>
            <p:nvPr userDrawn="1"/>
          </p:nvSpPr>
          <p:spPr>
            <a:xfrm>
              <a:off x="-1678577" y="3004635"/>
              <a:ext cx="1512000" cy="10156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nl-NL" sz="1100" dirty="0"/>
                <a:t>Om een </a:t>
              </a:r>
              <a:r>
                <a:rPr lang="nl-NL" sz="1100" dirty="0" err="1"/>
                <a:t>bullet</a:t>
              </a:r>
              <a:r>
                <a:rPr lang="nl-NL" sz="1100" dirty="0"/>
                <a:t> list te starten, klik op ‘</a:t>
              </a:r>
              <a:r>
                <a:rPr lang="nl-NL" sz="1100" b="1" dirty="0"/>
                <a:t>Lijstniveau verhogen</a:t>
              </a:r>
              <a:r>
                <a:rPr lang="nl-NL" sz="1100" dirty="0"/>
                <a:t>’ op het tabblad Start om naar het tweede tekstniveau te gaan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2578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65CBC6-FE33-4735-8826-CDAF503BA1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7736" y="879645"/>
            <a:ext cx="4500563" cy="492443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Agenda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B02A70B-3234-440D-A526-B4F992264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Denkkracht 19 december 2025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5143500-DC84-4043-827B-6763D4281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25AA4-00C8-4BF2-BEA6-61BDDA040F12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830A74CE-C138-4D87-9CEB-60CB332BCF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7736" y="1609725"/>
            <a:ext cx="4500563" cy="4051300"/>
          </a:xfrm>
        </p:spPr>
        <p:txBody>
          <a:bodyPr/>
          <a:lstStyle>
            <a:lvl1pPr>
              <a:defRPr b="1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Tekst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853DF6FC-4E69-48E1-8BA4-3C1EF689812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solidFill>
            <a:schemeClr val="accent1"/>
          </a:solidFill>
        </p:spPr>
        <p:txBody>
          <a:bodyPr bIns="720000" anchor="ctr" anchorCtr="0"/>
          <a:lstStyle>
            <a:lvl1pPr algn="ctr">
              <a:defRPr sz="1400"/>
            </a:lvl1pPr>
          </a:lstStyle>
          <a:p>
            <a:r>
              <a:rPr lang="nl-NL"/>
              <a:t>KLIK OP HET PICTOGRAM OM EEN AFBEELDING IN TE VOEGEN</a:t>
            </a:r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17EAB3B8-E3D7-4F2E-873A-DF9871370842}"/>
              </a:ext>
            </a:extLst>
          </p:cNvPr>
          <p:cNvGrpSpPr/>
          <p:nvPr userDrawn="1"/>
        </p:nvGrpSpPr>
        <p:grpSpPr>
          <a:xfrm>
            <a:off x="-1673199" y="1609725"/>
            <a:ext cx="1512000" cy="3246070"/>
            <a:chOff x="-1678577" y="1665288"/>
            <a:chExt cx="1512000" cy="3246070"/>
          </a:xfrm>
        </p:grpSpPr>
        <p:grpSp>
          <p:nvGrpSpPr>
            <p:cNvPr id="10" name="Groep 9">
              <a:extLst>
                <a:ext uri="{FF2B5EF4-FFF2-40B4-BE49-F238E27FC236}">
                  <a16:creationId xmlns:a16="http://schemas.microsoft.com/office/drawing/2014/main" id="{8E6C7F4E-0BD2-4FBE-8DE3-6724FB597FC8}"/>
                </a:ext>
              </a:extLst>
            </p:cNvPr>
            <p:cNvGrpSpPr/>
            <p:nvPr userDrawn="1"/>
          </p:nvGrpSpPr>
          <p:grpSpPr>
            <a:xfrm>
              <a:off x="-1678577" y="3991998"/>
              <a:ext cx="1245474" cy="795337"/>
              <a:chOff x="-1790700" y="3991998"/>
              <a:chExt cx="1245474" cy="795337"/>
            </a:xfrm>
          </p:grpSpPr>
          <p:pic>
            <p:nvPicPr>
              <p:cNvPr id="16" name="Afbeelding 19">
                <a:extLst>
                  <a:ext uri="{FF2B5EF4-FFF2-40B4-BE49-F238E27FC236}">
                    <a16:creationId xmlns:a16="http://schemas.microsoft.com/office/drawing/2014/main" id="{4346E110-6D0C-4821-81E3-A352F47B8A1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146"/>
              <a:stretch/>
            </p:blipFill>
            <p:spPr>
              <a:xfrm>
                <a:off x="-1790700" y="4171330"/>
                <a:ext cx="1007844" cy="616005"/>
              </a:xfrm>
              <a:prstGeom prst="rect">
                <a:avLst/>
              </a:prstGeom>
              <a:solidFill>
                <a:schemeClr val="bg2"/>
              </a:solidFill>
              <a:effectLst>
                <a:outerShdw blurRad="50800" dist="38100" dir="2700000" algn="tl" rotWithShape="0">
                  <a:prstClr val="black">
                    <a:alpha val="20000"/>
                  </a:prstClr>
                </a:outerShdw>
              </a:effectLst>
            </p:spPr>
          </p:pic>
          <p:sp>
            <p:nvSpPr>
              <p:cNvPr id="17" name="Tekstvak 20">
                <a:extLst>
                  <a:ext uri="{FF2B5EF4-FFF2-40B4-BE49-F238E27FC236}">
                    <a16:creationId xmlns:a16="http://schemas.microsoft.com/office/drawing/2014/main" id="{B3502793-46EF-460A-9BF3-66FBB64833FE}"/>
                  </a:ext>
                </a:extLst>
              </p:cNvPr>
              <p:cNvSpPr txBox="1"/>
              <p:nvPr/>
            </p:nvSpPr>
            <p:spPr>
              <a:xfrm>
                <a:off x="-1448679" y="4651604"/>
                <a:ext cx="280526" cy="1202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>
                  <a:lnSpc>
                    <a:spcPct val="105000"/>
                  </a:lnSpc>
                </a:pPr>
                <a:r>
                  <a:rPr lang="nl-NL" sz="800" noProof="0" dirty="0">
                    <a:solidFill>
                      <a:schemeClr val="tx1"/>
                    </a:solidFill>
                  </a:rPr>
                  <a:t>Alinea</a:t>
                </a:r>
              </a:p>
            </p:txBody>
          </p:sp>
          <p:pic>
            <p:nvPicPr>
              <p:cNvPr id="18" name="Graphic 17" descr="Vergrootglas">
                <a:extLst>
                  <a:ext uri="{FF2B5EF4-FFF2-40B4-BE49-F238E27FC236}">
                    <a16:creationId xmlns:a16="http://schemas.microsoft.com/office/drawing/2014/main" id="{8AE41C58-0284-4CE0-BD85-D86CF70F0C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-1335801" y="3991998"/>
                <a:ext cx="790575" cy="790575"/>
              </a:xfrm>
              <a:prstGeom prst="rect">
                <a:avLst/>
              </a:prstGeom>
            </p:spPr>
          </p:pic>
        </p:grpSp>
        <p:cxnSp>
          <p:nvCxnSpPr>
            <p:cNvPr id="11" name="Rechte verbindingslijn 14">
              <a:extLst>
                <a:ext uri="{FF2B5EF4-FFF2-40B4-BE49-F238E27FC236}">
                  <a16:creationId xmlns:a16="http://schemas.microsoft.com/office/drawing/2014/main" id="{C2035410-EC49-4090-96D7-08854DC370D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678577" y="4911358"/>
              <a:ext cx="1512000" cy="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Afbeelding 11">
              <a:extLst>
                <a:ext uri="{FF2B5EF4-FFF2-40B4-BE49-F238E27FC236}">
                  <a16:creationId xmlns:a16="http://schemas.microsoft.com/office/drawing/2014/main" id="{6DE82037-7B49-4A14-BDDF-BEA4052A4BD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97" t="29612" r="31062" b="31304"/>
            <a:stretch/>
          </p:blipFill>
          <p:spPr>
            <a:xfrm>
              <a:off x="-1678577" y="2313555"/>
              <a:ext cx="1512000" cy="558783"/>
            </a:xfrm>
            <a:prstGeom prst="rect">
              <a:avLst/>
            </a:prstGeom>
            <a:solidFill>
              <a:schemeClr val="bg2"/>
            </a:solidFill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cxnSp>
          <p:nvCxnSpPr>
            <p:cNvPr id="13" name="Rechte verbindingslijn 13">
              <a:extLst>
                <a:ext uri="{FF2B5EF4-FFF2-40B4-BE49-F238E27FC236}">
                  <a16:creationId xmlns:a16="http://schemas.microsoft.com/office/drawing/2014/main" id="{7B4B7FDD-A5C0-43D2-B671-537398707CB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678577" y="1665288"/>
              <a:ext cx="1512000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kstvak 13">
              <a:extLst>
                <a:ext uri="{FF2B5EF4-FFF2-40B4-BE49-F238E27FC236}">
                  <a16:creationId xmlns:a16="http://schemas.microsoft.com/office/drawing/2014/main" id="{DFBD2551-F54A-436F-9CDE-B204E1DE09F8}"/>
                </a:ext>
              </a:extLst>
            </p:cNvPr>
            <p:cNvSpPr txBox="1"/>
            <p:nvPr userDrawn="1"/>
          </p:nvSpPr>
          <p:spPr>
            <a:xfrm>
              <a:off x="-1678577" y="1747335"/>
              <a:ext cx="1512000" cy="5078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nl-NL" sz="1100" dirty="0"/>
                <a:t>Het eerste tekstniveau heeft geen </a:t>
              </a:r>
              <a:r>
                <a:rPr lang="nl-NL" sz="1100" dirty="0" err="1"/>
                <a:t>bullet</a:t>
              </a:r>
              <a:r>
                <a:rPr lang="nl-NL" sz="1100" dirty="0"/>
                <a:t> en springt niet in</a:t>
              </a:r>
            </a:p>
          </p:txBody>
        </p:sp>
        <p:sp>
          <p:nvSpPr>
            <p:cNvPr id="15" name="Tekstvak 14">
              <a:extLst>
                <a:ext uri="{FF2B5EF4-FFF2-40B4-BE49-F238E27FC236}">
                  <a16:creationId xmlns:a16="http://schemas.microsoft.com/office/drawing/2014/main" id="{140CD9FA-070C-48A3-B119-62A2586E242F}"/>
                </a:ext>
              </a:extLst>
            </p:cNvPr>
            <p:cNvSpPr txBox="1"/>
            <p:nvPr userDrawn="1"/>
          </p:nvSpPr>
          <p:spPr>
            <a:xfrm>
              <a:off x="-1678577" y="3004635"/>
              <a:ext cx="1512000" cy="10156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nl-NL" sz="1100" dirty="0"/>
                <a:t>Om een </a:t>
              </a:r>
              <a:r>
                <a:rPr lang="nl-NL" sz="1100" dirty="0" err="1"/>
                <a:t>bullet</a:t>
              </a:r>
              <a:r>
                <a:rPr lang="nl-NL" sz="1100" dirty="0"/>
                <a:t> list te starten, klik op ‘</a:t>
              </a:r>
              <a:r>
                <a:rPr lang="nl-NL" sz="1100" b="1" dirty="0"/>
                <a:t>Lijstniveau verhogen</a:t>
              </a:r>
              <a:r>
                <a:rPr lang="nl-NL" sz="1100" dirty="0"/>
                <a:t>’ op het tabblad Start om naar het tweede tekstniveau te gaan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46301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43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B9250E-4B83-9647-8812-5FF14C12B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C88CD18-929C-7A4B-AFE8-543FB594FF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3399ABD-02B4-F34B-BE90-762F87B5E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C2546-59E6-2347-9585-0C2547E73536}" type="datetimeFigureOut">
              <a:rPr lang="nl-NL" smtClean="0"/>
              <a:t>13-2-2026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DB2A7EC-69BE-8943-BA18-0C294F1FA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EDBBC46-6942-BC40-85F9-0C5C50A6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3DF95-1BD7-A54C-9CBA-3469802116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5776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7DC73A-704E-E94E-B008-B875B2593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93C239F-EE12-364A-A145-6EB473413F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96F619F-E6DC-0C47-9F99-86AAC92BB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C2546-59E6-2347-9585-0C2547E73536}" type="datetimeFigureOut">
              <a:rPr lang="nl-NL" smtClean="0"/>
              <a:t>13-2-2026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F3BDE56-E73A-AF4B-A6FC-0B5895D5F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BCEFC9C-2CBD-7747-917F-14DB5EC5D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3DF95-1BD7-A54C-9CBA-3469802116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7763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B01FAB-5C59-C645-A0E5-A1BCD16C5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E0670FE-F582-FD4B-B8A5-61FCA2D11D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99E37CD-55D9-8642-AB6A-2053A4F0B0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4408341-31E6-994F-A2E1-81F862B42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C2546-59E6-2347-9585-0C2547E73536}" type="datetimeFigureOut">
              <a:rPr lang="nl-NL" smtClean="0"/>
              <a:t>13-2-2026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9CEDC01-BE67-3E49-9EF2-08B2986BC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528C1F5-D2E7-6348-B706-EF32C916E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3DF95-1BD7-A54C-9CBA-3469802116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8611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27A3A3-FF6D-194E-9C33-0D9D49013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8697EE4-AC6D-2F4D-81BC-05F187ACA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E9298AC-BCC5-6541-B116-F9784C279D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62D7F76-108F-044D-89F3-CC32CC043D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7D7CC9A-6FA9-ED47-AD27-4DE9F3B87F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21BF2098-95C1-A243-865D-AC9B7FF18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C2546-59E6-2347-9585-0C2547E73536}" type="datetimeFigureOut">
              <a:rPr lang="nl-NL" smtClean="0"/>
              <a:t>13-2-2026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A59A84E-DEE1-0346-B074-8A75CBF68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D7F442BB-7D08-6B4B-A43F-D1CA1728E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3DF95-1BD7-A54C-9CBA-3469802116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2593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AF825C-EC7D-E849-8344-898AFE6AA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14809D5-B7C2-F54A-8FD6-8DB9ACD2B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C2546-59E6-2347-9585-0C2547E73536}" type="datetimeFigureOut">
              <a:rPr lang="nl-NL" smtClean="0"/>
              <a:t>13-2-2026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265ED2F-C1D7-8345-8A54-71C6BE61A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2AB5A77-01AB-2945-9D36-423F3B23A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3DF95-1BD7-A54C-9CBA-3469802116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0568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3EEC77E-1A66-2747-AACE-8830B798E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C2546-59E6-2347-9585-0C2547E73536}" type="datetimeFigureOut">
              <a:rPr lang="nl-NL" smtClean="0"/>
              <a:t>13-2-2026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6512877-740B-6849-8EF9-F5F854E18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B00EBA0-90ED-3143-BA42-BEC4C8205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3DF95-1BD7-A54C-9CBA-3469802116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613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2F1F3D-422F-B540-B4D5-3704DC1D0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74E95E3-E058-8341-BE0A-0F52ABB98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1983CFE-E64C-8844-8F2C-3F05EBDE12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F51C43B-FD1A-7C4A-ADBA-369E9FC3A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C2546-59E6-2347-9585-0C2547E73536}" type="datetimeFigureOut">
              <a:rPr lang="nl-NL" smtClean="0"/>
              <a:t>13-2-2026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27FAD22-E2BF-6E4C-AB00-3C58F28DD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11EA3AE-C5DB-3F4E-88E1-2D3D120E4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3DF95-1BD7-A54C-9CBA-3469802116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1472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14F278-080F-9A45-8AFB-FB3BE3BA0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32F5056-48A0-1640-9926-7BBD774873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0D082B0-46B9-094F-8B99-4C868A1DC8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8F88262-977C-FB40-9628-C7365D1C0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C2546-59E6-2347-9585-0C2547E73536}" type="datetimeFigureOut">
              <a:rPr lang="nl-NL" smtClean="0"/>
              <a:t>13-2-2026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E949809-962A-234B-AD5E-6754B371A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7E13663-9426-0447-99A8-F04E0CC7D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3DF95-1BD7-A54C-9CBA-3469802116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0248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2FC9C8F-4D2C-4C4B-85C8-E19D83B22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F952F43-38B7-1E4A-804A-43DC6097B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1D327A8-A4F7-584D-90D1-AD6E379BDA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C2546-59E6-2347-9585-0C2547E73536}" type="datetimeFigureOut">
              <a:rPr lang="nl-NL" smtClean="0"/>
              <a:t>13-2-2026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438B709-719B-0C46-BF38-EAE76FC603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882724E-EB72-1D4B-AD5E-02C05688D9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3DF95-1BD7-A54C-9CBA-3469802116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4513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0CB26656-2E82-5342-BD33-4A67EBB7F43A}"/>
              </a:ext>
            </a:extLst>
          </p:cNvPr>
          <p:cNvSpPr txBox="1"/>
          <p:nvPr/>
        </p:nvSpPr>
        <p:spPr>
          <a:xfrm>
            <a:off x="5307980" y="-1828800"/>
            <a:ext cx="3233854" cy="40862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C4C00B4-21AB-17F0-FE9C-D4E99876C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334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1DC56A8F-A8F9-F9C2-41E3-232DC255FDF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598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3C2BB79-3409-4122-AE91-0024E26F8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nl-NL"/>
              <a:t>Denkkracht 19 december 2025</a:t>
            </a:r>
          </a:p>
        </p:txBody>
      </p:sp>
    </p:spTree>
    <p:extLst>
      <p:ext uri="{BB962C8B-B14F-4D97-AF65-F5344CB8AC3E}">
        <p14:creationId xmlns:p14="http://schemas.microsoft.com/office/powerpoint/2010/main" val="3296314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919C568E-BF80-C267-C242-AF83357809C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6E0A908-A533-F543-30B0-FF106F47D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nl-NL"/>
              <a:t>Denkkracht 19 december 2025</a:t>
            </a:r>
          </a:p>
        </p:txBody>
      </p:sp>
    </p:spTree>
    <p:extLst>
      <p:ext uri="{BB962C8B-B14F-4D97-AF65-F5344CB8AC3E}">
        <p14:creationId xmlns:p14="http://schemas.microsoft.com/office/powerpoint/2010/main" val="649596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B19064D8-068C-824B-A214-A8215151C73B}"/>
              </a:ext>
            </a:extLst>
          </p:cNvPr>
          <p:cNvSpPr/>
          <p:nvPr/>
        </p:nvSpPr>
        <p:spPr>
          <a:xfrm>
            <a:off x="0" y="-1"/>
            <a:ext cx="12192000" cy="1458411"/>
          </a:xfrm>
          <a:prstGeom prst="rect">
            <a:avLst/>
          </a:prstGeom>
          <a:solidFill>
            <a:srgbClr val="FBB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39C0A181-C95B-1345-97C0-AF7D9FDDB63D}"/>
              </a:ext>
            </a:extLst>
          </p:cNvPr>
          <p:cNvSpPr/>
          <p:nvPr/>
        </p:nvSpPr>
        <p:spPr>
          <a:xfrm>
            <a:off x="0" y="6235824"/>
            <a:ext cx="12192000" cy="622176"/>
          </a:xfrm>
          <a:prstGeom prst="rect">
            <a:avLst/>
          </a:prstGeom>
          <a:solidFill>
            <a:srgbClr val="2D47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D5455672-2651-BD48-9A8D-8A56645898CF}"/>
              </a:ext>
            </a:extLst>
          </p:cNvPr>
          <p:cNvSpPr txBox="1"/>
          <p:nvPr/>
        </p:nvSpPr>
        <p:spPr>
          <a:xfrm>
            <a:off x="1800000" y="1941338"/>
            <a:ext cx="8835916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dirty="0">
                <a:solidFill>
                  <a:srgbClr val="2D47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Tussenkop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  <a:r>
              <a:rPr lang="nl-NL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point nummer 1.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  <a:r>
              <a:rPr lang="nl-NL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point nummer 2.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  <a:r>
              <a:rPr lang="nl-NL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point nummer 3.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  <a:r>
              <a:rPr lang="nl-NL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point nummer 4.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  <a:r>
              <a:rPr lang="nl-NL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point nummer 5.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1F871F0A-7A33-7240-85BF-4387F340B87A}"/>
              </a:ext>
            </a:extLst>
          </p:cNvPr>
          <p:cNvSpPr txBox="1"/>
          <p:nvPr/>
        </p:nvSpPr>
        <p:spPr>
          <a:xfrm>
            <a:off x="1800000" y="67484"/>
            <a:ext cx="82824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4000" dirty="0">
              <a:solidFill>
                <a:srgbClr val="2D47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4000" dirty="0">
                <a:solidFill>
                  <a:srgbClr val="2D47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Koptekst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43451E5-405A-5444-B925-FF4C3B9DBB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13699" y="6235824"/>
            <a:ext cx="680157" cy="62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524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429959-B223-2BEE-2564-F8574D52D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y-NL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0137E45-A747-0AF5-5F4E-6FF2E68E7112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fy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CA00614-4637-856D-B0C2-08B2E06F3B9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y-NL"/>
          </a:p>
        </p:txBody>
      </p:sp>
    </p:spTree>
    <p:extLst>
      <p:ext uri="{BB962C8B-B14F-4D97-AF65-F5344CB8AC3E}">
        <p14:creationId xmlns:p14="http://schemas.microsoft.com/office/powerpoint/2010/main" val="2959638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9782E6-8565-D615-1FB1-4ECF49D21A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D860DA03-51ED-E30A-F669-E244E9BE8629}"/>
              </a:ext>
            </a:extLst>
          </p:cNvPr>
          <p:cNvSpPr/>
          <p:nvPr/>
        </p:nvSpPr>
        <p:spPr>
          <a:xfrm>
            <a:off x="0" y="-1"/>
            <a:ext cx="12192000" cy="1458411"/>
          </a:xfrm>
          <a:prstGeom prst="rect">
            <a:avLst/>
          </a:prstGeom>
          <a:solidFill>
            <a:srgbClr val="FBB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D81BBCE7-7329-18A4-AC29-D8EEBBFCE579}"/>
              </a:ext>
            </a:extLst>
          </p:cNvPr>
          <p:cNvSpPr/>
          <p:nvPr/>
        </p:nvSpPr>
        <p:spPr>
          <a:xfrm>
            <a:off x="0" y="6235824"/>
            <a:ext cx="12192000" cy="622176"/>
          </a:xfrm>
          <a:prstGeom prst="rect">
            <a:avLst/>
          </a:prstGeom>
          <a:solidFill>
            <a:srgbClr val="2D47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4C01CAA0-0375-D89F-FCFA-2E95D3D7DF30}"/>
              </a:ext>
            </a:extLst>
          </p:cNvPr>
          <p:cNvSpPr txBox="1"/>
          <p:nvPr/>
        </p:nvSpPr>
        <p:spPr>
          <a:xfrm>
            <a:off x="1800000" y="2563514"/>
            <a:ext cx="8595284" cy="317009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  <a:r>
              <a:rPr lang="nl-NL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point nummer 1.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  <a:r>
              <a:rPr lang="nl-NL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point nummer 2.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  <a:r>
              <a:rPr lang="nl-NL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point nummer 3.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  <a:r>
              <a:rPr lang="nl-NL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point nummer 4.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  <a:r>
              <a:rPr lang="nl-NL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point nummer 5.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  <a:r>
              <a:rPr lang="nl-NL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point nummer 6.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  <a:r>
              <a:rPr lang="nl-NL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point nummer 7.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  <a:r>
              <a:rPr lang="nl-NL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point nummer 8.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  <a:r>
              <a:rPr lang="nl-NL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point nummer 9.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  <a:r>
              <a:rPr lang="nl-NL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point nummer 10.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40F7664-0B4A-1CC1-7039-2B9FA124E9F4}"/>
              </a:ext>
            </a:extLst>
          </p:cNvPr>
          <p:cNvSpPr txBox="1"/>
          <p:nvPr/>
        </p:nvSpPr>
        <p:spPr>
          <a:xfrm>
            <a:off x="1800000" y="67484"/>
            <a:ext cx="82824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4000" dirty="0">
              <a:solidFill>
                <a:srgbClr val="2D47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4000" dirty="0">
                <a:solidFill>
                  <a:srgbClr val="2D47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Koptekst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F6D9C05-86D5-3C89-6BFC-4CF282A7E8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13699" y="6235824"/>
            <a:ext cx="680157" cy="622176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466F42B-396E-395D-26E7-8C11086BD5A7}"/>
              </a:ext>
            </a:extLst>
          </p:cNvPr>
          <p:cNvSpPr txBox="1"/>
          <p:nvPr/>
        </p:nvSpPr>
        <p:spPr>
          <a:xfrm>
            <a:off x="1800000" y="1941338"/>
            <a:ext cx="82824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dirty="0">
                <a:solidFill>
                  <a:srgbClr val="2D47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Tussenkop</a:t>
            </a:r>
            <a:endParaRPr lang="nl-NL" sz="2500" dirty="0">
              <a:solidFill>
                <a:srgbClr val="2D47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950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2E69A6-19B6-DFF4-8942-81383436F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C435CA73-3A5B-EA97-A97D-0C8BFD6110DB}"/>
              </a:ext>
            </a:extLst>
          </p:cNvPr>
          <p:cNvSpPr/>
          <p:nvPr/>
        </p:nvSpPr>
        <p:spPr>
          <a:xfrm>
            <a:off x="0" y="-1"/>
            <a:ext cx="12192000" cy="1458411"/>
          </a:xfrm>
          <a:prstGeom prst="rect">
            <a:avLst/>
          </a:prstGeom>
          <a:solidFill>
            <a:srgbClr val="FBB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0E4EA4EF-01CB-C505-ED6F-3FB66B3D64E4}"/>
              </a:ext>
            </a:extLst>
          </p:cNvPr>
          <p:cNvSpPr/>
          <p:nvPr/>
        </p:nvSpPr>
        <p:spPr>
          <a:xfrm>
            <a:off x="0" y="6235824"/>
            <a:ext cx="12192000" cy="622176"/>
          </a:xfrm>
          <a:prstGeom prst="rect">
            <a:avLst/>
          </a:prstGeom>
          <a:solidFill>
            <a:srgbClr val="2D47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6B88C58E-DDAD-184E-5E7A-A7D1F5CBEF5F}"/>
              </a:ext>
            </a:extLst>
          </p:cNvPr>
          <p:cNvSpPr txBox="1"/>
          <p:nvPr/>
        </p:nvSpPr>
        <p:spPr>
          <a:xfrm>
            <a:off x="1800000" y="2563514"/>
            <a:ext cx="8282463" cy="477054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nl-NL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 tekst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30D7934-5874-4328-0FBD-3415A4C905C5}"/>
              </a:ext>
            </a:extLst>
          </p:cNvPr>
          <p:cNvSpPr txBox="1"/>
          <p:nvPr/>
        </p:nvSpPr>
        <p:spPr>
          <a:xfrm>
            <a:off x="1800000" y="67484"/>
            <a:ext cx="82824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4000" dirty="0">
              <a:solidFill>
                <a:srgbClr val="2D47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4000" dirty="0">
                <a:solidFill>
                  <a:srgbClr val="2D47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Koptekst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75086A0-3AA9-5E0F-133D-46C395A527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13699" y="6235824"/>
            <a:ext cx="680157" cy="622176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92D3A7DA-FF04-BA6C-74FB-396FA31D07D3}"/>
              </a:ext>
            </a:extLst>
          </p:cNvPr>
          <p:cNvSpPr txBox="1"/>
          <p:nvPr/>
        </p:nvSpPr>
        <p:spPr>
          <a:xfrm>
            <a:off x="1800000" y="1941338"/>
            <a:ext cx="82824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dirty="0">
                <a:solidFill>
                  <a:srgbClr val="2D47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Tussenkop</a:t>
            </a:r>
            <a:endParaRPr lang="nl-NL" sz="2500" dirty="0">
              <a:solidFill>
                <a:srgbClr val="2D47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940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6533EE0C-1997-7040-A274-187BA94C21A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D47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E0A9F3D-37CB-B449-9EE5-F3DBB7C554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93048" y="1413840"/>
            <a:ext cx="4405904" cy="4030319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5C94F553-6708-D04C-A1D6-BF3AB8B27B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1379" y="5288199"/>
            <a:ext cx="2989243" cy="31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008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afbeelding 5">
            <a:extLst>
              <a:ext uri="{FF2B5EF4-FFF2-40B4-BE49-F238E27FC236}">
                <a16:creationId xmlns:a16="http://schemas.microsoft.com/office/drawing/2014/main" id="{3C1C9DB8-83E8-FF64-1381-20F241D93D2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r="20374"/>
          <a:stretch>
            <a:fillRect/>
          </a:stretch>
        </p:blipFill>
        <p:spPr/>
      </p:pic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3DB4467-8CD1-607E-E01C-940A53FEFC22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6491288" y="2145348"/>
            <a:ext cx="777457" cy="1477328"/>
          </a:xfrm>
        </p:spPr>
        <p:txBody>
          <a:bodyPr/>
          <a:lstStyle/>
          <a:p>
            <a:r>
              <a:rPr lang="nl-NL" dirty="0"/>
              <a:t>H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BA4F297-B5F8-FB8C-C7E4-0390A89399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1832" y="2627313"/>
            <a:ext cx="2988000" cy="800219"/>
          </a:xfrm>
        </p:spPr>
        <p:txBody>
          <a:bodyPr/>
          <a:lstStyle/>
          <a:p>
            <a:r>
              <a:rPr lang="nl-NL" dirty="0"/>
              <a:t>Henrie Mastwijk</a:t>
            </a:r>
          </a:p>
          <a:p>
            <a:r>
              <a:rPr lang="nl-NL" sz="2000" b="0" dirty="0"/>
              <a:t>Projectleider Ingrado</a:t>
            </a:r>
          </a:p>
        </p:txBody>
      </p:sp>
    </p:spTree>
    <p:extLst>
      <p:ext uri="{BB962C8B-B14F-4D97-AF65-F5344CB8AC3E}">
        <p14:creationId xmlns:p14="http://schemas.microsoft.com/office/powerpoint/2010/main" val="3347587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61170750-85F8-D754-B1C2-9ACC8794531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3"/>
          <a:stretch/>
        </p:blipFill>
        <p:spPr>
          <a:xfrm>
            <a:off x="20" y="10"/>
            <a:ext cx="6095980" cy="6857990"/>
          </a:xfrm>
          <a:noFill/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FA1C23E-EE88-837F-B4AE-C203126A81D3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6491288" y="2145348"/>
            <a:ext cx="745397" cy="1477328"/>
          </a:xfrm>
        </p:spPr>
        <p:txBody>
          <a:bodyPr/>
          <a:lstStyle/>
          <a:p>
            <a:r>
              <a:rPr lang="en-US" dirty="0"/>
              <a:t>A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02BC039-41E4-B5DF-9B16-43403B5CC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1832" y="2627313"/>
            <a:ext cx="2988000" cy="1477328"/>
          </a:xfrm>
        </p:spPr>
        <p:txBody>
          <a:bodyPr/>
          <a:lstStyle/>
          <a:p>
            <a:r>
              <a:rPr lang="en-US" dirty="0" err="1"/>
              <a:t>Aanwezigheid</a:t>
            </a:r>
            <a:r>
              <a:rPr lang="en-US" dirty="0"/>
              <a:t>…</a:t>
            </a:r>
          </a:p>
          <a:p>
            <a:r>
              <a:rPr lang="en-US" dirty="0" err="1"/>
              <a:t>Ook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je er even </a:t>
            </a:r>
            <a:r>
              <a:rPr lang="en-US" dirty="0" err="1"/>
              <a:t>niet</a:t>
            </a:r>
            <a:r>
              <a:rPr lang="en-US" dirty="0"/>
              <a:t> bent. </a:t>
            </a:r>
          </a:p>
        </p:txBody>
      </p:sp>
    </p:spTree>
    <p:extLst>
      <p:ext uri="{BB962C8B-B14F-4D97-AF65-F5344CB8AC3E}">
        <p14:creationId xmlns:p14="http://schemas.microsoft.com/office/powerpoint/2010/main" val="1464797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afbeelding 5">
            <a:extLst>
              <a:ext uri="{FF2B5EF4-FFF2-40B4-BE49-F238E27FC236}">
                <a16:creationId xmlns:a16="http://schemas.microsoft.com/office/drawing/2014/main" id="{5E9236DF-C889-8471-387C-B1865364272A}"/>
              </a:ext>
            </a:extLst>
          </p:cNvPr>
          <p:cNvPicPr preferRelativeResize="0">
            <a:picLocks noGrp="1" noChangeAspect="1"/>
          </p:cNvPicPr>
          <p:nvPr>
            <p:ph type="pic" sz="quarter" idx="14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879834" cy="7210425"/>
          </a:xfrm>
          <a:prstGeom prst="rect">
            <a:avLst/>
          </a:prstGeom>
        </p:spPr>
      </p:pic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F08F3F1-BFBF-43AD-114D-D3871C6A8E83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113440" y="2134870"/>
            <a:ext cx="581891" cy="1477328"/>
          </a:xfrm>
        </p:spPr>
        <p:txBody>
          <a:bodyPr/>
          <a:lstStyle/>
          <a:p>
            <a:r>
              <a:rPr lang="nl-NL" dirty="0"/>
              <a:t>S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AF9BEE3-5094-5E34-AFB3-A108451214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65857" y="2760663"/>
            <a:ext cx="2988000" cy="984885"/>
          </a:xfrm>
        </p:spPr>
        <p:txBody>
          <a:bodyPr/>
          <a:lstStyle/>
          <a:p>
            <a:r>
              <a:rPr lang="nl-NL" dirty="0"/>
              <a:t>Schoolverzuim is ‘</a:t>
            </a:r>
            <a:r>
              <a:rPr lang="nl-NL" dirty="0" err="1"/>
              <a:t>Wicked</a:t>
            </a:r>
            <a:r>
              <a:rPr lang="nl-NL" dirty="0"/>
              <a:t> </a:t>
            </a:r>
            <a:r>
              <a:rPr lang="nl-NL" dirty="0" err="1"/>
              <a:t>problem</a:t>
            </a:r>
            <a:r>
              <a:rPr lang="nl-NL" dirty="0"/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2143611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40A714-A7A5-8859-31BE-B33E105E8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3139" y="98279"/>
            <a:ext cx="4752975" cy="1292662"/>
          </a:xfrm>
        </p:spPr>
        <p:txBody>
          <a:bodyPr/>
          <a:lstStyle/>
          <a:p>
            <a:r>
              <a:rPr lang="nl-NL" sz="2800" dirty="0"/>
              <a:t>Belangrijkste reden om te stoppen met school </a:t>
            </a:r>
            <a:br>
              <a:rPr lang="nl-NL" sz="2800" dirty="0"/>
            </a:br>
            <a:r>
              <a:rPr lang="nl-NL" sz="2800" dirty="0"/>
              <a:t>(vo en mbo)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CD3428B-6B16-7266-DD8D-812DC09F5B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83138" y="1600298"/>
            <a:ext cx="4752975" cy="4051300"/>
          </a:xfrm>
        </p:spPr>
        <p:txBody>
          <a:bodyPr/>
          <a:lstStyle/>
          <a:p>
            <a:r>
              <a:rPr lang="nl-NL" sz="2400" dirty="0"/>
              <a:t>Redenen zijn vaak </a:t>
            </a:r>
            <a:r>
              <a:rPr lang="nl-NL" sz="2400" dirty="0" err="1"/>
              <a:t>schoolgerelateerd</a:t>
            </a:r>
            <a:r>
              <a:rPr lang="nl-NL" sz="2400" dirty="0"/>
              <a:t> </a:t>
            </a:r>
            <a:r>
              <a:rPr lang="nl-NL" sz="1400" dirty="0"/>
              <a:t>(bron: ROA, 2018)</a:t>
            </a:r>
          </a:p>
          <a:p>
            <a:endParaRPr lang="nl-NL" dirty="0"/>
          </a:p>
        </p:txBody>
      </p:sp>
      <p:pic>
        <p:nvPicPr>
          <p:cNvPr id="6" name="Tijdelijke aanduiding voor afbeelding 5" descr="Afbeelding met tekst, schermopname, diagram, Lettertype&#10;&#10;Door AI gegenereerde inhoud is mogelijk onjuist.">
            <a:extLst>
              <a:ext uri="{FF2B5EF4-FFF2-40B4-BE49-F238E27FC236}">
                <a16:creationId xmlns:a16="http://schemas.microsoft.com/office/drawing/2014/main" id="{7E8AAFBE-3E20-15C4-4328-EE974BD0394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5" r="20145"/>
          <a:stretch>
            <a:fillRect/>
          </a:stretch>
        </p:blipFill>
        <p:spPr>
          <a:xfrm>
            <a:off x="0" y="0"/>
            <a:ext cx="7004050" cy="6858000"/>
          </a:xfrm>
        </p:spPr>
      </p:pic>
    </p:spTree>
    <p:extLst>
      <p:ext uri="{BB962C8B-B14F-4D97-AF65-F5344CB8AC3E}">
        <p14:creationId xmlns:p14="http://schemas.microsoft.com/office/powerpoint/2010/main" val="3923901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98EAD9-644D-0F26-063B-8FF205A8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Gezondheidsmonitor voortgezet onderwijs (8000 leerlingen)</a:t>
            </a:r>
          </a:p>
        </p:txBody>
      </p:sp>
      <p:pic>
        <p:nvPicPr>
          <p:cNvPr id="4" name="Afbeelding 3" descr="Afbeelding met tekst, schermopname, diagram, nummer&#10;&#10;Door AI gegenereerde inhoud is mogelijk onjuist.">
            <a:extLst>
              <a:ext uri="{FF2B5EF4-FFF2-40B4-BE49-F238E27FC236}">
                <a16:creationId xmlns:a16="http://schemas.microsoft.com/office/drawing/2014/main" id="{30CB121E-417D-3388-BF08-1E75427B5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675" y="2068711"/>
            <a:ext cx="6905800" cy="465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839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4741C8-0F04-9BBD-7D48-F97C31DF28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7DCC1CDF-2CD1-720D-DB73-F8E3D60D3E2A}"/>
              </a:ext>
            </a:extLst>
          </p:cNvPr>
          <p:cNvSpPr txBox="1"/>
          <p:nvPr/>
        </p:nvSpPr>
        <p:spPr>
          <a:xfrm>
            <a:off x="1778000" y="436880"/>
            <a:ext cx="894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dirty="0"/>
              <a:t>Jongeren: stress</a:t>
            </a:r>
          </a:p>
        </p:txBody>
      </p:sp>
      <p:pic>
        <p:nvPicPr>
          <p:cNvPr id="4" name="Afbeelding 3" descr="Afbeelding met tekst, schermopname, Lettertype, ontwerp&#10;&#10;Door AI gegenereerde inhoud is mogelijk onjuist.">
            <a:extLst>
              <a:ext uri="{FF2B5EF4-FFF2-40B4-BE49-F238E27FC236}">
                <a16:creationId xmlns:a16="http://schemas.microsoft.com/office/drawing/2014/main" id="{A41C5FCC-57A1-F512-D2EF-476378D54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206" y="1817230"/>
            <a:ext cx="8847587" cy="322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02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46CA2B1B-4541-5988-540A-13E5C37A5D3F}"/>
              </a:ext>
            </a:extLst>
          </p:cNvPr>
          <p:cNvSpPr txBox="1"/>
          <p:nvPr/>
        </p:nvSpPr>
        <p:spPr>
          <a:xfrm>
            <a:off x="1778000" y="436880"/>
            <a:ext cx="894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dirty="0"/>
              <a:t>Jongeren: eenzaamheid</a:t>
            </a:r>
          </a:p>
        </p:txBody>
      </p:sp>
      <p:pic>
        <p:nvPicPr>
          <p:cNvPr id="3" name="Afbeelding 2" descr="Afbeelding met tekst, schermopname, diagram, Lettertype&#10;&#10;Door AI gegenereerde inhoud is mogelijk onjuist.">
            <a:extLst>
              <a:ext uri="{FF2B5EF4-FFF2-40B4-BE49-F238E27FC236}">
                <a16:creationId xmlns:a16="http://schemas.microsoft.com/office/drawing/2014/main" id="{10AECE5C-487A-E735-4B49-C77076B3F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311" y="1467973"/>
            <a:ext cx="8808272" cy="437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103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6EE0F9-7ADC-67A4-D879-8E41D5E930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>
            <a:extLst>
              <a:ext uri="{FF2B5EF4-FFF2-40B4-BE49-F238E27FC236}">
                <a16:creationId xmlns:a16="http://schemas.microsoft.com/office/drawing/2014/main" id="{BF60B286-184E-7329-50DB-02F1A0CB5208}"/>
              </a:ext>
            </a:extLst>
          </p:cNvPr>
          <p:cNvSpPr txBox="1"/>
          <p:nvPr/>
        </p:nvSpPr>
        <p:spPr>
          <a:xfrm>
            <a:off x="798285" y="1365203"/>
            <a:ext cx="112522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“A spectrum of panels ranging from full presence to complete absence.”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(Kearney &amp; Graczyk, 2013; Kearney, 2019)</a:t>
            </a: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A5789DE-707B-FF64-5A7A-21F6410F5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8" y="2191159"/>
            <a:ext cx="11663947" cy="2475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3C36F289-EBCA-ADD6-3F16-9E484AE4FCC8}"/>
              </a:ext>
            </a:extLst>
          </p:cNvPr>
          <p:cNvSpPr txBox="1"/>
          <p:nvPr/>
        </p:nvSpPr>
        <p:spPr>
          <a:xfrm>
            <a:off x="1577259" y="5014450"/>
            <a:ext cx="2481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Early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warning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AF93831B-47FC-E138-E6F3-D4E726FA1A8D}"/>
              </a:ext>
            </a:extLst>
          </p:cNvPr>
          <p:cNvSpPr txBox="1"/>
          <p:nvPr/>
        </p:nvSpPr>
        <p:spPr>
          <a:xfrm>
            <a:off x="5485985" y="4784910"/>
            <a:ext cx="19698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Mixed 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Attendance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/Absences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3C51D6C6-3CA6-FCF7-2F8B-7CEBB9684FEC}"/>
              </a:ext>
            </a:extLst>
          </p:cNvPr>
          <p:cNvSpPr txBox="1"/>
          <p:nvPr/>
        </p:nvSpPr>
        <p:spPr>
          <a:xfrm>
            <a:off x="8703057" y="4995374"/>
            <a:ext cx="3216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Full 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blown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absences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91D80C9-960B-297E-8F04-9635EA301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1" y="244906"/>
            <a:ext cx="11591795" cy="615553"/>
          </a:xfrm>
        </p:spPr>
        <p:txBody>
          <a:bodyPr>
            <a:normAutofit fontScale="90000"/>
          </a:bodyPr>
          <a:lstStyle/>
          <a:p>
            <a:pPr algn="ctr"/>
            <a:r>
              <a:rPr lang="nl-NL" sz="4000" dirty="0"/>
              <a:t>Ontluikend verzuim</a:t>
            </a:r>
          </a:p>
        </p:txBody>
      </p:sp>
      <p:cxnSp>
        <p:nvCxnSpPr>
          <p:cNvPr id="3" name="Straight Connector 5">
            <a:extLst>
              <a:ext uri="{FF2B5EF4-FFF2-40B4-BE49-F238E27FC236}">
                <a16:creationId xmlns:a16="http://schemas.microsoft.com/office/drawing/2014/main" id="{66C0E3AB-886D-896B-5BA4-1315D376AC70}"/>
              </a:ext>
            </a:extLst>
          </p:cNvPr>
          <p:cNvCxnSpPr/>
          <p:nvPr/>
        </p:nvCxnSpPr>
        <p:spPr>
          <a:xfrm>
            <a:off x="1739481" y="2073089"/>
            <a:ext cx="9525" cy="2919412"/>
          </a:xfrm>
          <a:prstGeom prst="line">
            <a:avLst/>
          </a:prstGeom>
          <a:ln w="63500"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" name="Straight Connector 5">
            <a:extLst>
              <a:ext uri="{FF2B5EF4-FFF2-40B4-BE49-F238E27FC236}">
                <a16:creationId xmlns:a16="http://schemas.microsoft.com/office/drawing/2014/main" id="{822BEE7D-25C3-DF01-5D49-EF2D02591DBE}"/>
              </a:ext>
            </a:extLst>
          </p:cNvPr>
          <p:cNvCxnSpPr/>
          <p:nvPr/>
        </p:nvCxnSpPr>
        <p:spPr>
          <a:xfrm>
            <a:off x="8883097" y="2039249"/>
            <a:ext cx="9525" cy="2919412"/>
          </a:xfrm>
          <a:prstGeom prst="line">
            <a:avLst/>
          </a:prstGeom>
          <a:ln w="63500"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CF7CDAA-BBE0-DBA8-3AED-3706A2B30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Denkkracht 19 december 2025</a:t>
            </a:r>
          </a:p>
        </p:txBody>
      </p:sp>
    </p:spTree>
    <p:extLst>
      <p:ext uri="{BB962C8B-B14F-4D97-AF65-F5344CB8AC3E}">
        <p14:creationId xmlns:p14="http://schemas.microsoft.com/office/powerpoint/2010/main" val="9571750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2398</TotalTime>
  <Words>212</Words>
  <Application>Microsoft Office PowerPoint</Application>
  <PresentationFormat>Breedbeeld</PresentationFormat>
  <Paragraphs>54</Paragraphs>
  <Slides>16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Belangrijkste reden om te stoppen met school  (vo en mbo)</vt:lpstr>
      <vt:lpstr>Gezondheidsmonitor voortgezet onderwijs (8000 leerlingen)</vt:lpstr>
      <vt:lpstr>PowerPoint-presentatie</vt:lpstr>
      <vt:lpstr>PowerPoint-presentatie</vt:lpstr>
      <vt:lpstr>Ontluikend verzuim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Duncan Baumbach</dc:creator>
  <cp:lastModifiedBy>Henrie Mastwijk</cp:lastModifiedBy>
  <cp:revision>62</cp:revision>
  <dcterms:created xsi:type="dcterms:W3CDTF">2021-05-18T09:06:28Z</dcterms:created>
  <dcterms:modified xsi:type="dcterms:W3CDTF">2026-02-13T08:52:00Z</dcterms:modified>
</cp:coreProperties>
</file>